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74" r:id="rId4"/>
    <p:sldId id="275" r:id="rId5"/>
    <p:sldId id="276" r:id="rId6"/>
    <p:sldId id="277" r:id="rId7"/>
    <p:sldId id="27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0717" y="1393928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只有耶穌</a:t>
            </a:r>
            <a:br>
              <a:rPr lang="en-PH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jesus</a:t>
            </a:r>
            <a:r>
              <a:rPr lang="en-PH" altLang="zh-TW" sz="4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4000" b="1" dirty="0">
                <a:solidFill>
                  <a:schemeClr val="bg1"/>
                </a:solidFill>
                <a:latin typeface="Candara" panose="020E0502030303020204" pitchFamily="34" charset="0"/>
              </a:rPr>
              <a:t>only</a:t>
            </a:r>
            <a:endParaRPr lang="en-US" sz="40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772" y="595424"/>
            <a:ext cx="11426456" cy="56671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只有耶穌愛我無比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Chi-  u 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So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-pi, 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釘十字架替我受死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Teng  sip-  ji-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ke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thoe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goa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siu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 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772" y="793544"/>
            <a:ext cx="11426456" cy="56671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祂流寶血贖我罪過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I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-po-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huih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Siok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-goa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choe-koa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救我靈魂出死入活</a:t>
            </a:r>
            <a:r>
              <a:rPr lang="en-PH" altLang="zh-TW" sz="36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goa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leng-hun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chhut-si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jip-oah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027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772" y="825087"/>
            <a:ext cx="11426456" cy="56671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只有耶穌使我成聖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Chi-   u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So   ho goa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心內汚穢祂都洗清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Sim-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lai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u-   o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e    I  long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chheng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2370097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384" y="825087"/>
            <a:ext cx="11426456" cy="56671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賞賜聖靈引導教示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seng-leng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In-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kasi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助我遵行天父旨意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Chan goa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chun-kia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Thi</a:t>
            </a:r>
            <a:r>
              <a:rPr lang="en-PH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-Pe chi-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  <a:endParaRPr lang="en-PH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04602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772" y="779367"/>
            <a:ext cx="11426456" cy="56671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只有耶穌是我救主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Chi-   u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 so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goa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-Chu, 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平安福氣是祂賞賜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Peng-an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hok-khi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I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siu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-su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 </a:t>
            </a: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24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624" y="916527"/>
            <a:ext cx="11426456" cy="56671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感謝讚美救主的愛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Kam-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o-   lo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e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 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高擧宣揚祂的尊名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 Ko-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ku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soan-iong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I   e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chun-mia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2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731982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1805</TotalTime>
  <Words>218</Words>
  <Application>Microsoft Office PowerPoint</Application>
  <PresentationFormat>Widescreen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DFKai-SB</vt:lpstr>
      <vt:lpstr>Arial</vt:lpstr>
      <vt:lpstr>Candara</vt:lpstr>
      <vt:lpstr>Tw Cen MT</vt:lpstr>
      <vt:lpstr>Circuit</vt:lpstr>
      <vt:lpstr>只有耶穌 jesus only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215</cp:revision>
  <dcterms:created xsi:type="dcterms:W3CDTF">2020-01-10T06:25:13Z</dcterms:created>
  <dcterms:modified xsi:type="dcterms:W3CDTF">2021-01-26T08:01:22Z</dcterms:modified>
</cp:coreProperties>
</file>